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8" r:id="rId2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246C"/>
    <a:srgbClr val="005DAA"/>
    <a:srgbClr val="01B4E7"/>
    <a:srgbClr val="A2A2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9663" autoAdjust="0"/>
  </p:normalViewPr>
  <p:slideViewPr>
    <p:cSldViewPr snapToGrid="0" snapToObjects="1">
      <p:cViewPr>
        <p:scale>
          <a:sx n="75" d="100"/>
          <a:sy n="75" d="100"/>
        </p:scale>
        <p:origin x="-1236" y="-66"/>
      </p:cViewPr>
      <p:guideLst>
        <p:guide orient="horz" pos="215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830" cy="493315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5375" y="1"/>
            <a:ext cx="2918830" cy="493315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4FFE3B50-4ACA-4519-A55A-457735C5F9A6}" type="datetimeFigureOut">
              <a:rPr lang="zh-HK" altLang="en-US" smtClean="0"/>
              <a:pPr/>
              <a:t>12/9/2015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371286"/>
            <a:ext cx="2918830" cy="493315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5375" y="9371286"/>
            <a:ext cx="2918830" cy="493315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1B11429C-2852-4C3E-B93D-E28B248600FD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xmlns="" val="610024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789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14626" y="0"/>
            <a:ext cx="2919565" cy="493789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3667ACA0-E0AC-4BB1-B8C7-DA5A721F2432}" type="datetimeFigureOut">
              <a:rPr lang="zh-HK" altLang="en-US" smtClean="0"/>
              <a:pPr/>
              <a:t>12/9/2015</a:t>
            </a:fld>
            <a:endParaRPr lang="zh-HK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2918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4" tIns="45377" rIns="90754" bIns="45377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3262" y="4687052"/>
            <a:ext cx="5389240" cy="4439368"/>
          </a:xfrm>
          <a:prstGeom prst="rect">
            <a:avLst/>
          </a:prstGeom>
        </p:spPr>
        <p:txBody>
          <a:bodyPr vert="horz" lIns="90754" tIns="45377" rIns="90754" bIns="45377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70947"/>
            <a:ext cx="2919565" cy="493789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14626" y="9370947"/>
            <a:ext cx="2919565" cy="493789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72926EBF-05E9-464E-B485-344349DE919A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xmlns="" val="2559557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BCB14-CEB6-4E5F-B056-F1C663ABE7E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C9ECF-9BDA-834A-8CAC-C0551DE2DF76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62BB-283A-E345-BE44-DA24BAC82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C9ECF-9BDA-834A-8CAC-C0551DE2DF76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62BB-283A-E345-BE44-DA24BAC82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C9ECF-9BDA-834A-8CAC-C0551DE2DF76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62BB-283A-E345-BE44-DA24BAC82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C9ECF-9BDA-834A-8CAC-C0551DE2DF76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62BB-283A-E345-BE44-DA24BAC82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C9ECF-9BDA-834A-8CAC-C0551DE2DF76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62BB-283A-E345-BE44-DA24BAC82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C9ECF-9BDA-834A-8CAC-C0551DE2DF76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62BB-283A-E345-BE44-DA24BAC82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C9ECF-9BDA-834A-8CAC-C0551DE2DF76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62BB-283A-E345-BE44-DA24BAC82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C9ECF-9BDA-834A-8CAC-C0551DE2DF76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62BB-283A-E345-BE44-DA24BAC82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C9ECF-9BDA-834A-8CAC-C0551DE2DF76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62BB-283A-E345-BE44-DA24BAC82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C9ECF-9BDA-834A-8CAC-C0551DE2DF76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62BB-283A-E345-BE44-DA24BAC82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C9ECF-9BDA-834A-8CAC-C0551DE2DF76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62BB-283A-E345-BE44-DA24BAC82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C9ECF-9BDA-834A-8CAC-C0551DE2DF76}" type="datetimeFigureOut">
              <a:rPr lang="en-US" smtClean="0"/>
              <a:pPr/>
              <a:t>9/12/2015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E62BB-283A-E345-BE44-DA24BAC8259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482600" y="1638301"/>
            <a:ext cx="3929607" cy="723899"/>
          </a:xfrm>
        </p:spPr>
        <p:txBody>
          <a:bodyPr>
            <a:normAutofit/>
          </a:bodyPr>
          <a:lstStyle/>
          <a:p>
            <a:r>
              <a:rPr kumimoji="1" lang="en-US" altLang="zh-TW" sz="2400" dirty="0" smtClean="0"/>
              <a:t>    </a:t>
            </a:r>
            <a:r>
              <a:rPr kumimoji="1" lang="en-US" altLang="zh-TW" sz="2400" b="1" dirty="0" smtClean="0">
                <a:solidFill>
                  <a:srgbClr val="FF0000"/>
                </a:solidFill>
              </a:rPr>
              <a:t>Sep is </a:t>
            </a:r>
            <a:r>
              <a:rPr kumimoji="1" lang="en-US" altLang="zh-TW" sz="2400" b="1" dirty="0" err="1" smtClean="0">
                <a:solidFill>
                  <a:srgbClr val="FF0000"/>
                </a:solidFill>
              </a:rPr>
              <a:t>Rotaract</a:t>
            </a:r>
            <a:r>
              <a:rPr kumimoji="1" lang="en-US" altLang="zh-TW" sz="2400" b="1" dirty="0" smtClean="0">
                <a:solidFill>
                  <a:srgbClr val="FF0000"/>
                </a:solidFill>
              </a:rPr>
              <a:t> Month</a:t>
            </a:r>
            <a:endParaRPr kumimoji="1"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292100" y="5463734"/>
            <a:ext cx="8668456" cy="1204352"/>
          </a:xfrm>
          <a:solidFill>
            <a:srgbClr val="FFA922"/>
          </a:solidFill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kumimoji="1" lang="en-US" altLang="zh-TW" sz="1800" b="1" dirty="0" smtClean="0">
                <a:solidFill>
                  <a:schemeClr val="tx1"/>
                </a:solidFill>
              </a:rPr>
              <a:t>Highlights</a:t>
            </a:r>
            <a:r>
              <a:rPr kumimoji="1" lang="en-US" altLang="zh-TW" sz="1800" dirty="0" smtClean="0">
                <a:solidFill>
                  <a:schemeClr val="tx1"/>
                </a:solidFill>
              </a:rPr>
              <a:t>:  </a:t>
            </a:r>
            <a:r>
              <a:rPr kumimoji="1" lang="en-US" altLang="zh-TW" sz="1800" dirty="0" err="1" smtClean="0">
                <a:solidFill>
                  <a:schemeClr val="tx1"/>
                </a:solidFill>
              </a:rPr>
              <a:t>Kammy</a:t>
            </a:r>
            <a:r>
              <a:rPr kumimoji="1" lang="en-US" altLang="zh-TW" sz="1800" dirty="0" smtClean="0">
                <a:solidFill>
                  <a:schemeClr val="tx1"/>
                </a:solidFill>
              </a:rPr>
              <a:t> is RAC  UMSU Community Service Director and President-Elect . </a:t>
            </a:r>
          </a:p>
          <a:p>
            <a:pPr algn="just">
              <a:lnSpc>
                <a:spcPct val="120000"/>
              </a:lnSpc>
            </a:pPr>
            <a:r>
              <a:rPr kumimoji="1" lang="en-US" altLang="zh-TW" sz="1800" dirty="0" smtClean="0">
                <a:solidFill>
                  <a:schemeClr val="tx1"/>
                </a:solidFill>
              </a:rPr>
              <a:t>                     He will talk about a project which has won Galaxy Youth Achievement Award</a:t>
            </a:r>
            <a:endParaRPr kumimoji="1" lang="en-US" altLang="zh-TW" sz="1600" dirty="0" smtClean="0">
              <a:solidFill>
                <a:schemeClr val="bg2">
                  <a:lumMod val="75000"/>
                </a:schemeClr>
              </a:solidFill>
            </a:endParaRPr>
          </a:p>
          <a:p>
            <a:pPr>
              <a:lnSpc>
                <a:spcPct val="30000"/>
              </a:lnSpc>
            </a:pPr>
            <a:endParaRPr kumimoji="1" lang="en-US" altLang="zh-TW" sz="1600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kumimoji="1" lang="en-US" altLang="zh-TW" sz="16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kumimoji="1" lang="zh-TW" altLang="en-US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74830" y="486896"/>
            <a:ext cx="2586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dirty="0" smtClean="0"/>
              <a:t>                Rotary</a:t>
            </a:r>
          </a:p>
          <a:p>
            <a:r>
              <a:rPr kumimoji="1" lang="en-US" altLang="zh-TW" sz="2000" dirty="0" smtClean="0"/>
              <a:t>            Club of Macau</a:t>
            </a:r>
            <a:endParaRPr kumimoji="1" lang="zh-TW" altLang="en-US" sz="2000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3447006" y="1831971"/>
            <a:ext cx="551355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400" b="1" dirty="0" smtClean="0"/>
              <a:t>Speaker:   </a:t>
            </a:r>
            <a:r>
              <a:rPr kumimoji="1" lang="en-US" altLang="zh-TW" sz="2400" b="1" dirty="0" err="1" smtClean="0"/>
              <a:t>Rotaractor</a:t>
            </a:r>
            <a:r>
              <a:rPr kumimoji="1" lang="en-US" altLang="zh-TW" sz="2400" b="1" dirty="0" smtClean="0"/>
              <a:t> </a:t>
            </a:r>
            <a:r>
              <a:rPr kumimoji="1" lang="en-US" altLang="zh-TW" sz="2400" b="1" dirty="0" err="1" smtClean="0"/>
              <a:t>Kammy</a:t>
            </a:r>
            <a:r>
              <a:rPr kumimoji="1" lang="en-US" altLang="zh-TW" sz="2400" b="1" dirty="0" smtClean="0"/>
              <a:t> Cheong</a:t>
            </a:r>
            <a:endParaRPr kumimoji="1" lang="en-US" altLang="zh-TW" dirty="0"/>
          </a:p>
          <a:p>
            <a:endParaRPr kumimoji="1" lang="en-US" altLang="zh-TW" dirty="0" smtClean="0"/>
          </a:p>
          <a:p>
            <a:r>
              <a:rPr kumimoji="1" lang="en-US" altLang="zh-TW" dirty="0" smtClean="0"/>
              <a:t>Topic:              </a:t>
            </a:r>
            <a:r>
              <a:rPr kumimoji="1" lang="en-US" altLang="zh-TW" sz="2000" b="1" dirty="0" smtClean="0"/>
              <a:t>‘Gather with Me’</a:t>
            </a:r>
            <a:endParaRPr kumimoji="1" lang="en-US" altLang="zh-TW" b="1" dirty="0" smtClean="0"/>
          </a:p>
          <a:p>
            <a:pPr>
              <a:lnSpc>
                <a:spcPct val="50000"/>
              </a:lnSpc>
            </a:pPr>
            <a:endParaRPr kumimoji="1" lang="en-US" altLang="zh-TW" dirty="0" smtClean="0"/>
          </a:p>
          <a:p>
            <a:r>
              <a:rPr kumimoji="1" lang="en-US" altLang="zh-TW" dirty="0" smtClean="0"/>
              <a:t>Venue:            Venetian Macao-Resort- Hotel</a:t>
            </a:r>
          </a:p>
          <a:p>
            <a:r>
              <a:rPr kumimoji="1" lang="en-US" altLang="zh-TW" dirty="0" smtClean="0"/>
              <a:t>                         Room </a:t>
            </a:r>
          </a:p>
          <a:p>
            <a:pPr>
              <a:lnSpc>
                <a:spcPct val="50000"/>
              </a:lnSpc>
            </a:pPr>
            <a:endParaRPr kumimoji="1" lang="en-US" altLang="zh-TW" dirty="0" smtClean="0"/>
          </a:p>
          <a:p>
            <a:r>
              <a:rPr kumimoji="1" lang="en-US" altLang="zh-TW" dirty="0" smtClean="0"/>
              <a:t>Date</a:t>
            </a:r>
            <a:r>
              <a:rPr kumimoji="1" lang="en-US" altLang="zh-TW" b="1" dirty="0" smtClean="0"/>
              <a:t>:               Sep 17 , 2015 (Thursday)</a:t>
            </a:r>
          </a:p>
          <a:p>
            <a:pPr lvl="2">
              <a:lnSpc>
                <a:spcPct val="50000"/>
              </a:lnSpc>
            </a:pPr>
            <a:endParaRPr kumimoji="1" lang="en-US" altLang="zh-TW" dirty="0" smtClean="0"/>
          </a:p>
          <a:p>
            <a:r>
              <a:rPr kumimoji="1" lang="en-US" altLang="zh-TW" dirty="0" smtClean="0"/>
              <a:t>Time:              8:30pm – 10:00pm</a:t>
            </a:r>
          </a:p>
          <a:p>
            <a:pPr>
              <a:lnSpc>
                <a:spcPct val="50000"/>
              </a:lnSpc>
            </a:pPr>
            <a:endParaRPr kumimoji="1" lang="en-US" altLang="zh-TW" dirty="0" smtClean="0"/>
          </a:p>
          <a:p>
            <a:endParaRPr kumimoji="1" lang="en-US" altLang="zh-TW" dirty="0" smtClean="0"/>
          </a:p>
          <a:p>
            <a:r>
              <a:rPr kumimoji="1" lang="en-US" altLang="zh-TW" dirty="0" smtClean="0"/>
              <a:t> </a:t>
            </a:r>
            <a:endParaRPr kumimoji="1" lang="zh-TW" altLang="en-US" dirty="0"/>
          </a:p>
        </p:txBody>
      </p:sp>
      <p:cxnSp>
        <p:nvCxnSpPr>
          <p:cNvPr id="24" name="直線接點 23"/>
          <p:cNvCxnSpPr/>
          <p:nvPr/>
        </p:nvCxnSpPr>
        <p:spPr>
          <a:xfrm>
            <a:off x="3672505" y="486896"/>
            <a:ext cx="15269" cy="862194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6" name="圖片 5" descr="02_NameCard(F) (Chin+Eng)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4996" y="303396"/>
            <a:ext cx="1217509" cy="120518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1500" y="486897"/>
            <a:ext cx="1778000" cy="1151404"/>
          </a:xfrm>
          <a:prstGeom prst="rect">
            <a:avLst/>
          </a:prstGeom>
        </p:spPr>
      </p:pic>
      <p:pic>
        <p:nvPicPr>
          <p:cNvPr id="2050" name="Picture 2" descr="C:\Users\elizabete_f\Desktop\kammy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3550" y="2362200"/>
            <a:ext cx="2578100" cy="2717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81348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2736</TotalTime>
  <Words>73</Words>
  <Application>Microsoft Office PowerPoint</Application>
  <PresentationFormat>On-screen Show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   Sep is Rotaract Month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 – DDTS Gathering Of AG &amp; DS Teams 23 November 2013</dc:title>
  <dc:creator>RHIART01</dc:creator>
  <cp:lastModifiedBy>elizabete_f</cp:lastModifiedBy>
  <cp:revision>239</cp:revision>
  <cp:lastPrinted>2014-02-14T10:46:20Z</cp:lastPrinted>
  <dcterms:created xsi:type="dcterms:W3CDTF">2013-11-19T09:03:37Z</dcterms:created>
  <dcterms:modified xsi:type="dcterms:W3CDTF">2015-09-12T05:54:26Z</dcterms:modified>
</cp:coreProperties>
</file>